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56" r:id="rId3"/>
    <p:sldId id="257" r:id="rId4"/>
    <p:sldId id="264" r:id="rId5"/>
    <p:sldId id="266" r:id="rId6"/>
    <p:sldId id="267" r:id="rId7"/>
    <p:sldId id="268" r:id="rId8"/>
    <p:sldId id="269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8C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927" y="9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11:21:48.024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nkEffects" value="lava"/>
      <inkml:brushProperty name="anchorX" value="-129798.83594"/>
      <inkml:brushProperty name="anchorY" value="-23994.66406"/>
      <inkml:brushProperty name="scaleFactor" value="0.5"/>
    </inkml:brush>
  </inkml:definitions>
  <inkml:trace contextRef="#ctx0" brushRef="#br0">0 0 24575,'0'0'0,"9"0"0,12 0 0,10 0 0,7 0 0,7 0 0,3 0 0,-34 3 0,22 4 0,16 4 0,-1 9 0,-5-2 0,-24-3 0,17 11 0,21 21 0,10 7 0,0-9 0,-4 1 0,-4-2 0,-4 1 0,6 1 0,-1 1 0,-3 1 0,-3-5 0,-3 1 0,-2 1 0,-1 0 0,-1 2 0,-1 0 0,-5 1 0,14 1 0,1 1 0,1-1 0,-11 1 0,-8-1 0,-2 1 0,0-1 0,6 20 0,3 1 0,-3 0 0,1-4 0,1-5 0,0-4 0,-10-4 0,1-2 0,1-1 0,2-1 0,2-1 0,3 1 0,1-1 0,2 1 0,0 0 0,1-5 0,0 0 0,-1 1 0,-4 0 0,0 1 0,-1 2 0,16 10 0,2 1 0,10 15 0,-1-1 0,-3-3 0,-5-13 0,-4-7 0,5 6 0,13-2 0,-2 1 0,-2-1 0,-7-12 0,-9-1 0,9 9 0,-3-8 0,-2-8 0,-3-1 0,-2-9 0,-8-6 0,-35-8 0,-2-3 0,16 12 0,23 22 0,9-3 0,2-2 0,-2-9 0,-5-7 0,-33-16 0,23 3 0,15 0 0,12-5 0,9 13 0,-2-1 0,-5-1 0,-6 8 0,3-3 0,-4-3 0,-3-4 0,-42-3 0,26 10 0,18 7 0,-3-4 0,-3-4 0,-4-5 0,22 5 0,-1-3 0,-1-3 0,4 7 0,-5-3 0,-6-2 0,4-4 0,5-3 0,-3 8 0,-5-2 0,19-2 0,-5-2 0,6-2 0,3-3 0,-65 5 0,46 10 0,28 8 0,-7-1 0,-11-5 0,-11 4 0,0-5 0,-6-4 0,-5-5 0,-4-4 0,7-3 0,-3-2 0,-1-1 0,-43 3 0,23 3 0,24 4 0,-2-1 0,-1-1 0,-3-2 0,7-3 0,-2-1 0,8 9 0,7-1 0,-3 0 0,6-3 0,-56 3 0,40 10 0,20 9 0,-7-2 0,-8-5 0,17-7 0,-5-6 0,-9-4 0,7-3 0,-7-2 0,-9-1 0,-6-1 0,4 1 0,-3 0 0,-1 0 0,-3 1 0,8 0 0,-43 3 0,22 4 0,19 3 0,-3 1 0,6-3 0,-1-2 0,-2-2 0,-3-2 0,7-1 0,-2-1 0,-2 0 0,-3 0 0,7-1 0,-2 1 0,-2 0 0,-3-1 0,-3 1 0,-3 0 0,-1 0 0,-1 0 0,-1 0 0,10 0 0,0 0 0,0 0 0,-2 0 0,8 0 0,-2 0 0,-2 0 0,-7 0 0,11 0 0,-7 0 0,-1 0 0,-3 0 0,8 0 0,-11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11:22:02.095"/>
    </inkml:context>
    <inkml:brush xml:id="br0">
      <inkml:brushProperty name="width" value="0.35" units="cm"/>
      <inkml:brushProperty name="height" value="0.35" units="cm"/>
      <inkml:brushProperty name="color" value="#0B868D"/>
      <inkml:brushProperty name="inkEffects" value="ocean"/>
      <inkml:brushProperty name="anchorX" value="-141522.09375"/>
      <inkml:brushProperty name="anchorY" value="-28896.62891"/>
      <inkml:brushProperty name="scaleFactor" value="0.5"/>
    </inkml:brush>
  </inkml:definitions>
  <inkml:trace contextRef="#ctx0" brushRef="#br0">0 25 24575,'0'0'0,"4"-9"0,12 2 0,9 2 0,19 2 0,-32 5 0,27 3 0,18 5 0,0 5 0,10-2 0,-41 0 0,28 10 0,25 11 0,-4 7 0,-6-7 0,-7-8 0,-5-7 0,-4-8 0,-3 4 0,-1-3 0,0 7 0,-1 8 0,-36-18 0,19 16 0,12 16 0,1-6 0,1 3 0,1 12 0,1 3 0,2 2 0,0 0 0,0-1 0,1-1 0,-1-1 0,-9-1 0,-32-38 0,13 23 0,-16-22 0,-1-2 0,6 22 0,11 25 0,4 0 0,6-1 0,-3 6 0,4 0 0,-5-8 0,3-2 0,4 11 0,-6-1 0,4-1 0,4-8 0,4-3 0,-7-3 0,-6-1 0,0-1 0,-1 0 0,-5 11 0,4 0 0,4 1 0,7-1 0,-5 7 0,4-2 0,3-2 0,-7-2 0,13 6 0,-8-2 0,4-2 0,7 7 0,-8-2 0,1 11 0,2 8 0,1 10 0,7 11 0,2 17 0,1-8 0,0-3 0,0-14 0,-11-15 0,-2-12 0,0-10 0,-9 2 0,2-3 0,12 7 0,-6 13 0,4-2 0,0-4 0,-7-5 0,0 3 0,16 9 0,-6-2 0,2-5 0,-9-12 0,-1-6 0,0-5 0,3 12 0,2-6 0,2 0 0,-8-3 0,2-2 0,0-1 0,-7-1 0,11 14 0,3-4 0,3-1 0,-8-3 0,1-2 0,-1-2 0,2-2 0,1-1 0,-7 0 0,0 0 0,2 0 0,2-10 0,-3 0 0,18 0 0,1 2 0,13 12 0,-1 3 0,-2 1 0,30 0 0,-3-2 0,-3-1 0,-10-3 0,0 0 0,-9-1 0,4-1 0,-6 0 0,-5 0 0,-5-10 0,-5 0 0,-2-9 0,7 0 0,-1 4 0,0 3 0,-3-6 0,-2 3 0,-1-7 0,-2-7 0,-1 4 0,-1-6 0,0-4 0,0 5 0,-38-13 0,22 13 0,11 14 0,0-4 0,1 5 0,1 3 0,1-5 0,-32-26 0,0 1 0,14 4 0,45 30 0,0 0 0,9-5 0,-5 1 0,-5-8 0,-8-7 0,4 6 0,-4-4 0,-3-6 0,-5 0 0,-2 5 0,-3-3 0,-2 5 0,9 7 0,9-5 0,1-5 0,13 9 0,21-6 0,-3-4 0,-8-7 0,-10 5 0,-11 1 0,-9-3 0,-11-3 0,-6-4 0,13-5 0,-4 8 0,0-2 0,-1-1 0,-1-2 0,-2-3 0,0-2 0,-1-2 0,1 0 0,-34 3 0,27 6 0,16 5 0,10 0 0,13-3 0,8-3 0,-3-4 0,3-2 0,-8-1 0,-9-2 0,-8-1 0,4 10 0,-6 1 0,-2-1 0,-4-1 0,-4 8 0,-38-10 0,22 11 0,13 6 0,-1-4 0,0-5 0,9-4 0,1-5 0,0-2 0,-6-2 0,11-2 0,0 0 0,-7 0 0,-3 0 0,8 1 0,-2-1 0,-2 1 0,-1 0 0,7 0 0,-1 0 0,-3 0 0,-2 0 0,7 0 0,-2 0 0,-12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11:22:13.527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153303.25"/>
      <inkml:brushProperty name="anchorY" value="-37470.89063"/>
      <inkml:brushProperty name="scaleFactor" value="0.5"/>
    </inkml:brush>
  </inkml:definitions>
  <inkml:trace contextRef="#ctx0" brushRef="#br0">1 1 24575,'0'0'0,"8"0"0,13 0 0,9 0 0,9 0 0,5 0 0,14 0 0,13 0 0,0 0 0,-1 10 0,-4 0 0,4-1 0,-4 0 0,-3-3 0,-4-3 0,6-1 0,-2-1 0,7 9 0,7 0 0,-2-1 0,-4-1 0,-6 7 0,-49-9 0,28 12 0,10 4 0,-2-3 0,-2-4 0,23-6 0,-4-3 0,0-4 0,-5-1 0,10 9 0,-3-1 0,-8 0 0,-6-1 0,11-2 0,-8-3 0,14-1 0,6-1 0,-2-1 0,-4 0 0,-8-1 0,5 1 0,-6-1 0,-2 1 0,-5 0 0,16 0 0,-2 0 0,-1 0 0,4 0 0,-4 0 0,-4 0 0,-6 0 0,5 0 0,-3 0 0,-2 0 0,-4 0 0,8 0 0,-3 0 0,-1 0 0,-4 0 0,8 0 0,-2 0 0,-2 0 0,-3 0 0,7 0 0,-3 0 0,9-5 0,22 0 0,-3 0 0,-3 1 0,0-14 0,7 1 0,16 1 0,-6 3 0,1 4 0,12 3 0,4 3 0,-2 2 0,-12 1 0,-6 0 0,11 1 0,-12 0 0,-10-1 0,-3 1 0,-10-1 0,-8 0 0,-8 0 0,3 0 0,-2 0 0,-3 0 0,-3 0 0,8 0 0,-2 0 0,-2 0 0,-2 0 0,6 0 0,-1 0 0,-2 0 0,-3 0 0,7 0 0,-2 0 0,-2 0 0,-3 0 0,7 0 0,-2 0 0,-2 0 0,-3 0 0,-3 0 0,-7 0 0,-3 0 0,0 0 0,0 0 0,10 0 0,2 0 0,1 0 0,-1 0 0,7 0 0,0 0 0,-3 0 0,-2 0 0,7 0 0,-3 0 0,-2 0 0,-3 0 0,7 0 0,-2 0 0,-2 0 0,-3 0 0,7 0 0,-2 0 0,-2 0 0,-3 0 0,6 0 0,-1 0 0,-2 0 0,-3 0 0,7 0 0,-2 0 0,-2 0 0,-3 0 0,7 0 0,7 0 0,-1 0 0,22 0 0,-5 0 0,-8 0 0,5 0 0,-8 0 0,-11 0 0,-8 0 0,9 0 0,-7 0 0,-3 0 0,-2 0 0,6 0 0,0 0 0,-2 0 0,-1 0 0,6 0 0,-1 0 0,-2 0 0,-3 0 0,7 0 0,-2 0 0,-2 0 0,-13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11:22:26.184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64921.76563"/>
      <inkml:brushProperty name="anchorY" value="-38253.15625"/>
      <inkml:brushProperty name="scaleFactor" value="0.5"/>
    </inkml:brush>
  </inkml:definitions>
  <inkml:trace contextRef="#ctx0" brushRef="#br0">0 11673 24575,'0'0'0,"4"-8"0,12-3 0,-9 10 0,-1 0 0,0 0 0,9-1 0,30-2 0,6 3 0,4 2 0,10 0 0,0 0 0,-2 0 0,-3-1 0,7 1 0,-3-1 0,-2 0 0,-3 0 0,20 0 0,-5 0 0,-4 0 0,20 0 0,10-5 0,20-14 0,-6-2 0,-11 2 0,-5 3 0,1-4 0,-68 7 0,41-16 0,17-10 0,5-6 0,-11 8 0,-9-1 0,-8 8 0,-12 9 0,-6-3 0,12-13 0,-1-7 0,1 5 0,8-2 0,-2-2 0,8-15 0,-4 1 0,6-5 0,-4 0 0,10-6 0,-4 1 0,-6 3 0,4 4 0,8-11 0,-3 2 0,-11 3 0,-7 3 0,8-4 0,-4 2 0,6-6 0,-2-12 0,0-8 0,-4 5 0,-15 7 0,15-16 0,-2 7 0,-12 6 0,2 0 0,7-8 0,14-22 0,34-39 0,-2 6 0,-5 13 0,-12 11-1035,1-8 1331,-10 15-444,-9-4 148,-8 14 0,-7 15 0,-6 13 0,-2 11 0,-1-1 0,-2-24 0,16-13 0,5-23 0,1 8 0,-13 12 0,-4 5 0,11 0 0,-12 12 0,0-15 0,-3 10 0,-10-2 0,-1 1 0,16-5 1035,-8-1-1331,2-6 444,-9 10-148,-1 1 0,-9 11 0,3 11 0,-8 9 0,-10 44 0,15-26 0,9-16 0,-6 4 0,3 2 0,1-10 0,-5 5 0,2 2 0,-7 3 0,14-35 0,-6-1 0,9-7 0,-6 8 0,2 9 0,-4 11 0,18-16 0,3 11 0,-7 6 0,-1-9 0,-11 6 0,0 5 0,10-13 0,8-11 0,3-11 0,-8 10 0,-3 10 0,-10 12 0,-2 9 0,2 6 0,2-3 0,4 1 0,3 2 0,-8-9 0,16-12 0,1 1 0,-7-6 0,-1-10 0,-1 5 0,10-2 0,-9 8 0,1 9 0,-1 8 0,-10-3 0,1 4 0,10-6 0,3 3 0,-6 3 0,-1 5 0,0 2 0,16-10 0,1-9 0,2-14 0,-1 4 0,-14 5 0,-2 8 0,-2 8 0,-1 12 0,2 5 0,2 3 0,10-14 0,2-2 0,1 0 0,-1 2 0,7-7 0,-2 1 0,-1 3 0,12-7 0,-8 3 0,11-7 0,7 13 0,10 0 0,-4 4 0,-7 2 0,-10 3 0,-9 6 0,4-14 0,-5 9 0,6 1 0,-2 1 0,-3 0 0,5 10 0,-48 28 0,24-7 0,-25 10 0,23-5 0,26-8 0,-3-4 0,-3 3 0,-4-7 0,6-4 0,-2 4 0,-2-5 0,6-3 0,-2-5 0,-2-2 0,-4 6 0,-3-1 0,-13 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8T12:13:17.50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8T12:21:49.95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206 0,'3508'0,"-3427"2,0 4,85 17,122 16,-25-1,-55-7,-178-27,-1 2,0 0,32 12,77 40,-89-36,2-2,1-2,0-3,1-1,71 8,-16-14,54 8,70 25,-190-33,-38-5,-12 0,-23-1,-576-1,295-4,-1807 3,2035 3,-154 24,62-3,-322 1,-551-29,968 7,0 4,-157 33,201-31,0 1,1 3,-66 31,52-16,-88 62,74-37,61-50,0 0,0 0,0-1,1 2,-1-1,1 0,0 0,0 1,0-1,0 1,-1 5,3-7,0 1,-1-1,1 0,1 1,-1-1,0 0,1 0,-1 1,1-1,0 0,-1 0,1 0,0 0,0 0,1 0,-1 0,0 0,1 0,2 3,3 2,1 0,0 0,0 0,0-1,1 0,0-1,0 0,1-1,-1 1,17 4,8 0,64 9,70-1,38 5,-22 20,12 2,-42-22,193 3,161-26,-271-2,-136 6,158 23,-178-15,169 30,-59-10,0-8,231-2,-311-17,136 21,-52-2,270-1,-420-21,-1 1,0 2,1 2,60 18,-79-17,41 13,1-3,84 9,353-17,-365-11,-67 1,-315-1,121 3,-4170 0,4236 0,-82 14,-54 21,-10 1,-26-12,-58 10,260-30,-8 1,-36 10,57-10,12-6,0 0,0 0,0 0,0 0,0 0,0 0,0 0,0 0,-1 0,1 0,0 0,0 1,0-1,0 0,0 0,0 0,0 0,0 0,0 0,0 0,0 0,0 0,0 0,0 1,0-1,0 0,0 0,0 0,0 0,0 0,0 0,0 0,0 0,0 0,0 1,0-1,0 0,1 0,-1 0,0 0,0 0,0 0,0 0,0 0,0 0,0 0,0 0,0 0,0 0,0 0,0 0,1 0,-1 0,0 1,25 3,259 2,62 4,-316-7,790 54,109-53,-576-6,-323 1,0 2,-1 1,58 11,55 34,-12-4,-129-42,288 74,-206-58,129 11,74 12,-220-29,34 3,119 1,103-15,-173-2,697 1,-773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8T12:23:05.47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251 0,'4269'0,"-4170"2,-1 4,103 17,150 16,-30-1,-68-7,-217-27,-1 2,1 0,37 12,96 40,-109-36,2-2,0-2,2-3,0-1,88 8,-21-14,67 8,83 25,-229-33,-48-5,-14 0,-27-1,-701-1,358-4,-2200 3,2478 3,-187 24,74-3,-391 1,-670-29,1177 7,1 4,-192 33,245-31,0 1,1 3,-79 31,61-16,-106 62,90-37,75-50,-1 0,1 0,-1-1,1 2,0-1,0 0,1 0,-1 1,1-1,0 1,-2 5,4-7,0 1,0-1,0 0,0 1,0-1,0 0,1 0,0 1,-1-1,1 0,0 0,0 0,1 0,-1 0,0 0,1 0,0 0,-1 0,5 3,2 2,2 0,-1 0,1 0,1-1,-1 0,1-1,0 0,1-1,-1 1,21 4,9 0,79 9,83-1,48 5,-26 20,13 2,-51-22,236 3,195-26,-329-2,-166 6,192 23,-217-15,206 30,-72-10,1-8,280-2,-377-17,164 21,-62-2,328-1,-512-21,0 1,0 2,0 2,74 18,-96-17,49 13,2-3,102 9,429-17,-443-11,-82 1,-383-1,146 3,-5074 0,5155 0,-100 14,-65 21,-13 1,-30-12,-72 10,315-30,-8 1,-44 10,70-10,14-6,0 0,0 0,0 0,0 0,0 0,0 0,-1 0,1 0,0 0,0 0,0 0,0 1,0-1,0 0,0 0,0 0,0 0,0 0,0 0,0 0,0 0,0 0,0 0,0 1,0-1,0 0,0 0,0 0,0 0,0 0,0 0,0 0,0 0,0 0,0 1,0-1,0 0,0 0,0 0,1 0,-1 0,0 0,0 0,0 0,0 0,0 0,0 0,0 0,0 0,0 0,1 0,-1 0,0 0,0 1,31 3,314 2,76 4,-385-7,963 54,132-53,-702-6,-393 1,0 2,1 1,68 11,68 34,-15-4,-157-42,351 74,-251-58,157 11,90 12,-268-29,42 3,145 1,124-15,-210-2,849 1,-940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8T12:23:29.64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251 0,'4269'0,"-4170"2,-1 4,103 17,150 16,-30-1,-68-7,-217-27,-1 2,1 0,37 12,96 40,-109-36,2-2,0-2,2-3,0-1,88 8,-21-14,67 8,83 25,-229-33,-48-5,-14 0,-27-1,-701-1,358-4,-2200 3,2478 3,-187 24,74-3,-391 1,-670-29,1177 7,1 4,-192 33,245-31,0 1,1 3,-79 31,61-16,-106 62,90-37,75-50,-1 0,1 0,-1-1,1 2,0-1,0 0,1 0,-1 1,1-1,0 1,-2 5,4-7,0 1,0-1,0 0,0 1,0-1,0 0,1 0,0 1,-1-1,1 0,0 0,0 0,1 0,-1 0,0 0,1 0,0 0,-1 0,5 3,2 2,2 0,-1 0,1 0,1-1,-1 0,1-1,0 0,1-1,-1 1,21 4,9 0,79 9,83-1,48 5,-26 20,13 2,-51-22,236 3,195-26,-329-2,-166 6,192 23,-217-15,206 30,-72-10,1-8,280-2,-377-17,164 21,-62-2,328-1,-512-21,0 1,0 2,0 2,74 18,-96-17,49 13,2-3,102 9,429-17,-443-11,-82 1,-383-1,146 3,-5074 0,5155 0,-100 14,-65 21,-13 1,-30-12,-72 10,315-30,-8 1,-44 10,70-10,14-6,0 0,0 0,0 0,0 0,0 0,0 0,-1 0,1 0,0 0,0 0,0 0,0 1,0-1,0 0,0 0,0 0,0 0,0 0,0 0,0 0,0 0,0 0,0 0,0 1,0-1,0 0,0 0,0 0,0 0,0 0,0 0,0 0,0 0,0 0,0 1,0-1,0 0,0 0,0 0,1 0,-1 0,0 0,0 0,0 0,0 0,0 0,0 0,0 0,0 0,0 0,1 0,-1 0,0 0,0 1,31 3,314 2,76 4,-385-7,963 54,132-53,-702-6,-393 1,0 2,1 1,68 11,68 34,-15-4,-157-42,351 74,-251-58,157 11,90 12,-268-29,42 3,145 1,124-15,-210-2,849 1,-940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8T12:23:39.62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251 0,'4269'0,"-4170"2,-1 4,103 17,150 16,-30-1,-68-7,-217-27,-1 2,1 0,37 12,96 40,-109-36,2-2,0-2,2-3,0-1,88 8,-21-14,67 8,83 25,-229-33,-48-5,-14 0,-27-1,-701-1,358-4,-2200 3,2478 3,-187 24,74-3,-391 1,-670-29,1177 7,1 4,-192 33,245-31,0 1,1 3,-79 31,61-16,-106 62,90-37,75-50,-1 0,1 0,-1-1,1 2,0-1,0 0,1 0,-1 1,1-1,0 1,-2 5,4-7,0 1,0-1,0 0,0 1,0-1,0 0,1 0,0 1,-1-1,1 0,0 0,0 0,1 0,-1 0,0 0,1 0,0 0,-1 0,5 3,2 2,2 0,-1 0,1 0,1-1,-1 0,1-1,0 0,1-1,-1 1,21 4,9 0,79 9,83-1,48 5,-26 20,13 2,-51-22,236 3,195-26,-329-2,-166 6,192 23,-217-15,206 30,-72-10,1-8,280-2,-377-17,164 21,-62-2,328-1,-512-21,0 1,0 2,0 2,74 18,-96-17,49 13,2-3,102 9,429-17,-443-11,-82 1,-383-1,146 3,-5074 0,5155 0,-100 14,-65 21,-13 1,-30-12,-72 10,315-30,-8 1,-44 10,70-10,14-6,0 0,0 0,0 0,0 0,0 0,0 0,-1 0,1 0,0 0,0 0,0 0,0 1,0-1,0 0,0 0,0 0,0 0,0 0,0 0,0 0,0 0,0 0,0 0,0 1,0-1,0 0,0 0,0 0,0 0,0 0,0 0,0 0,0 0,0 0,0 1,0-1,0 0,0 0,0 0,1 0,-1 0,0 0,0 0,0 0,0 0,0 0,0 0,0 0,0 0,0 0,1 0,-1 0,0 0,0 1,31 3,314 2,76 4,-385-7,963 54,132-53,-702-6,-393 1,0 2,1 1,68 11,68 34,-15-4,-157-42,351 74,-251-58,157 11,90 12,-268-29,42 3,145 1,124-15,-210-2,849 1,-940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zalo.me/g/rjmxoi156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60B0EFE7-2B99-0D51-9022-2FCC6229E7D9}"/>
              </a:ext>
            </a:extLst>
          </p:cNvPr>
          <p:cNvSpPr/>
          <p:nvPr userDrawn="1"/>
        </p:nvSpPr>
        <p:spPr>
          <a:xfrm>
            <a:off x="-2743200" y="1649329"/>
            <a:ext cx="2540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18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các thầy cô </a:t>
            </a:r>
            <a:r>
              <a:rPr lang="vi-VN" sz="18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Trợ giảng TuMo</a:t>
            </a: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lang="vi-VN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zalo: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NHÓM TẶNG BÀI GIẢNG ĐIỆN TỬ LỚP 4 - CTST CỦA TUMO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  <a:hlinkClick r:id="rId13"/>
              </a:rPr>
              <a:t>https://zalo.me/g/rjmxoi156</a:t>
            </a:r>
            <a:endParaRPr lang="vi-VN" sz="1800" b="0" kern="1200" spc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(Hoặc liên hệ Trợ gi</a:t>
            </a:r>
            <a:r>
              <a:rPr lang="vi-VN" sz="18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ảng TuMo </a:t>
            </a:r>
            <a:endParaRPr lang="vi-VN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SĐT, Zalo : </a:t>
            </a:r>
            <a:endParaRPr lang="vi-VN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0868838870 để được hỗ trợ thêm vào nhóm)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18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>
              <a:effectLst/>
            </a:endParaRPr>
          </a:p>
        </p:txBody>
      </p:sp>
      <p:pic>
        <p:nvPicPr>
          <p:cNvPr id="12" name="Hình ảnh 11" descr="Ảnh có chứa phim hoạt hình, văn bản, vòng tròn, Đồ họa&#10;&#10;Mô tả được tạo tự động">
            <a:extLst>
              <a:ext uri="{FF2B5EF4-FFF2-40B4-BE49-F238E27FC236}">
                <a16:creationId xmlns:a16="http://schemas.microsoft.com/office/drawing/2014/main" id="{7D0D464B-6AE1-4DCD-2B25-F31A381A44A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343" y="-598570"/>
            <a:ext cx="2206248" cy="22062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8.png"/><Relationship Id="rId3" Type="http://schemas.microsoft.com/office/2007/relationships/media" Target="../media/media3.mp3"/><Relationship Id="rId7" Type="http://schemas.openxmlformats.org/officeDocument/2006/relationships/slideLayout" Target="../slideLayouts/slideLayout7.xml"/><Relationship Id="rId12" Type="http://schemas.microsoft.com/office/2007/relationships/hdphoto" Target="../media/hdphoto7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0.png"/><Relationship Id="rId5" Type="http://schemas.microsoft.com/office/2007/relationships/media" Target="../media/media4.mp3"/><Relationship Id="rId10" Type="http://schemas.microsoft.com/office/2007/relationships/hdphoto" Target="../media/hdphoto6.wdp"/><Relationship Id="rId4" Type="http://schemas.openxmlformats.org/officeDocument/2006/relationships/audio" Target="../media/media3.mp3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microsoft.com/office/2007/relationships/hdphoto" Target="../media/hdphoto9.wdp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15.png"/><Relationship Id="rId5" Type="http://schemas.openxmlformats.org/officeDocument/2006/relationships/image" Target="../media/image12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.xml"/><Relationship Id="rId3" Type="http://schemas.microsoft.com/office/2007/relationships/hdphoto" Target="../media/hdphoto10.wdp"/><Relationship Id="rId12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11" Type="http://schemas.openxmlformats.org/officeDocument/2006/relationships/customXml" Target="../ink/ink7.xml"/><Relationship Id="rId5" Type="http://schemas.openxmlformats.org/officeDocument/2006/relationships/image" Target="../media/image18.png"/><Relationship Id="rId10" Type="http://schemas.openxmlformats.org/officeDocument/2006/relationships/image" Target="../media/image19.png"/><Relationship Id="rId4" Type="http://schemas.openxmlformats.org/officeDocument/2006/relationships/customXml" Target="../ink/ink5.xml"/><Relationship Id="rId1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3035525F-60BE-3E45-4F12-B21E37459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1" y="0"/>
            <a:ext cx="18599177" cy="3543300"/>
          </a:xfrm>
          <a:prstGeom prst="rect">
            <a:avLst/>
          </a:prstGeom>
        </p:spPr>
      </p:pic>
      <p:grpSp>
        <p:nvGrpSpPr>
          <p:cNvPr id="14" name="Nhóm 13">
            <a:extLst>
              <a:ext uri="{FF2B5EF4-FFF2-40B4-BE49-F238E27FC236}">
                <a16:creationId xmlns:a16="http://schemas.microsoft.com/office/drawing/2014/main" id="{541B0DA3-99B9-7B05-0612-D7ACC7716643}"/>
              </a:ext>
            </a:extLst>
          </p:cNvPr>
          <p:cNvGrpSpPr/>
          <p:nvPr/>
        </p:nvGrpSpPr>
        <p:grpSpPr>
          <a:xfrm>
            <a:off x="14706600" y="290254"/>
            <a:ext cx="3055179" cy="1970595"/>
            <a:chOff x="12649200" y="0"/>
            <a:chExt cx="4579179" cy="2770695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5400000" flipH="1">
              <a:off x="15746521" y="111910"/>
              <a:ext cx="1479467" cy="1484247"/>
            </a:xfrm>
            <a:prstGeom prst="rect">
              <a:avLst/>
            </a:prstGeom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2475F5B7-4F63-F736-978E-BBF2E94EF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5400000" flipH="1">
              <a:off x="12653676" y="-4476"/>
              <a:ext cx="2770695" cy="2779647"/>
            </a:xfrm>
            <a:prstGeom prst="rect">
              <a:avLst/>
            </a:prstGeom>
          </p:spPr>
        </p:pic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C256BD37-E04D-2C53-962D-DD80D0168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5400000" flipH="1">
              <a:off x="16259473" y="1801790"/>
              <a:ext cx="967343" cy="970468"/>
            </a:xfrm>
            <a:prstGeom prst="rect">
              <a:avLst/>
            </a:prstGeom>
          </p:spPr>
        </p:pic>
      </p:grp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0D8D4D75-C972-9FC2-8AC9-F57C5A7B378D}"/>
              </a:ext>
            </a:extLst>
          </p:cNvPr>
          <p:cNvSpPr/>
          <p:nvPr/>
        </p:nvSpPr>
        <p:spPr>
          <a:xfrm>
            <a:off x="12233621" y="1414372"/>
            <a:ext cx="27270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 b="1" cap="none" spc="0">
                <a:ln w="0"/>
                <a:solidFill>
                  <a:schemeClr val="bg1"/>
                </a:solidFill>
              </a:rPr>
              <a:t>(tiết 1)</a:t>
            </a: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0772869D-C0A5-FE71-A95C-98BC672D61E6}"/>
              </a:ext>
            </a:extLst>
          </p:cNvPr>
          <p:cNvSpPr/>
          <p:nvPr/>
        </p:nvSpPr>
        <p:spPr>
          <a:xfrm>
            <a:off x="457200" y="3543300"/>
            <a:ext cx="17602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 cầu cần đạt:</a:t>
            </a:r>
          </a:p>
        </p:txBody>
      </p:sp>
    </p:spTree>
    <p:extLst>
      <p:ext uri="{BB962C8B-B14F-4D97-AF65-F5344CB8AC3E}">
        <p14:creationId xmlns:p14="http://schemas.microsoft.com/office/powerpoint/2010/main" val="2891589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3035525F-60BE-3E45-4F12-B21E37459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1" y="0"/>
            <a:ext cx="18599177" cy="3543300"/>
          </a:xfrm>
          <a:prstGeom prst="rect">
            <a:avLst/>
          </a:prstGeom>
        </p:spPr>
      </p:pic>
      <p:grpSp>
        <p:nvGrpSpPr>
          <p:cNvPr id="14" name="Nhóm 13">
            <a:extLst>
              <a:ext uri="{FF2B5EF4-FFF2-40B4-BE49-F238E27FC236}">
                <a16:creationId xmlns:a16="http://schemas.microsoft.com/office/drawing/2014/main" id="{541B0DA3-99B9-7B05-0612-D7ACC7716643}"/>
              </a:ext>
            </a:extLst>
          </p:cNvPr>
          <p:cNvGrpSpPr/>
          <p:nvPr/>
        </p:nvGrpSpPr>
        <p:grpSpPr>
          <a:xfrm>
            <a:off x="14706600" y="290254"/>
            <a:ext cx="3055179" cy="1970595"/>
            <a:chOff x="12649200" y="0"/>
            <a:chExt cx="4579179" cy="2770695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-5400000" flipH="1">
              <a:off x="15746521" y="111910"/>
              <a:ext cx="1479467" cy="1484247"/>
            </a:xfrm>
            <a:prstGeom prst="rect">
              <a:avLst/>
            </a:prstGeom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2475F5B7-4F63-F736-978E-BBF2E94EF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-5400000" flipH="1">
              <a:off x="12653676" y="-4476"/>
              <a:ext cx="2770695" cy="2779647"/>
            </a:xfrm>
            <a:prstGeom prst="rect">
              <a:avLst/>
            </a:prstGeom>
          </p:spPr>
        </p:pic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C256BD37-E04D-2C53-962D-DD80D0168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-5400000" flipH="1">
              <a:off x="16259473" y="1801790"/>
              <a:ext cx="967343" cy="970468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30AAA583-FD1E-FEFF-6C32-FF83B8ADE8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" y="3314700"/>
            <a:ext cx="11339624" cy="20574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2923FFB-8DF7-9492-FCF3-F7A9FBC29AD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47619"/>
          <a:stretch/>
        </p:blipFill>
        <p:spPr>
          <a:xfrm>
            <a:off x="29592" y="5372100"/>
            <a:ext cx="17602209" cy="8382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31CAE7A5-FEEF-0020-E524-443CF03674D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7830" t="57143" r="67663" b="-3768"/>
          <a:stretch/>
        </p:blipFill>
        <p:spPr>
          <a:xfrm>
            <a:off x="838200" y="6189955"/>
            <a:ext cx="4313808" cy="74609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13F17326-0E72-1979-45BA-241ECAE6A5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7616" y="6821641"/>
            <a:ext cx="2209800" cy="77993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833C875D-D1B6-F71B-1931-514AEACD4A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" y="7547390"/>
            <a:ext cx="17297400" cy="1008182"/>
          </a:xfrm>
          <a:prstGeom prst="rect">
            <a:avLst/>
          </a:prstGeom>
        </p:spPr>
      </p:pic>
      <p:pic>
        <p:nvPicPr>
          <p:cNvPr id="13" name="cd886529e9902a1b70cda2acbca7ad14">
            <a:hlinkClick r:id="" action="ppaction://media"/>
            <a:extLst>
              <a:ext uri="{FF2B5EF4-FFF2-40B4-BE49-F238E27FC236}">
                <a16:creationId xmlns:a16="http://schemas.microsoft.com/office/drawing/2014/main" id="{5DB7AF03-0419-FE5E-8A43-4588F99A5A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360199" y="6833108"/>
            <a:ext cx="931863" cy="931863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0D8D4D75-C972-9FC2-8AC9-F57C5A7B378D}"/>
              </a:ext>
            </a:extLst>
          </p:cNvPr>
          <p:cNvSpPr/>
          <p:nvPr/>
        </p:nvSpPr>
        <p:spPr>
          <a:xfrm>
            <a:off x="12233621" y="1414372"/>
            <a:ext cx="27270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 b="1" cap="none" spc="0">
                <a:ln w="0"/>
                <a:solidFill>
                  <a:schemeClr val="bg1"/>
                </a:solidFill>
              </a:rPr>
              <a:t>(tiết 1)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BC4AF5BF-00A7-DCA1-189B-07FAE34EAF6A}"/>
              </a:ext>
            </a:extLst>
          </p:cNvPr>
          <p:cNvSpPr/>
          <p:nvPr/>
        </p:nvSpPr>
        <p:spPr>
          <a:xfrm>
            <a:off x="152400" y="201105"/>
            <a:ext cx="17907000" cy="9884790"/>
          </a:xfrm>
          <a:prstGeom prst="rect">
            <a:avLst/>
          </a:prstGeom>
          <a:noFill/>
          <a:ln w="381000">
            <a:solidFill>
              <a:srgbClr val="98C45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7BC8784F-8E0C-BE76-E92C-1DCABCC22910}"/>
              </a:ext>
            </a:extLst>
          </p:cNvPr>
          <p:cNvGrpSpPr/>
          <p:nvPr/>
        </p:nvGrpSpPr>
        <p:grpSpPr>
          <a:xfrm>
            <a:off x="15697200" y="8572500"/>
            <a:ext cx="2362200" cy="1513395"/>
            <a:chOff x="12649200" y="0"/>
            <a:chExt cx="4579179" cy="2770695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045E3F09-8447-BF44-9FAB-6535469EF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 rot="16200000" flipH="1">
              <a:off x="15746521" y="111910"/>
              <a:ext cx="1479467" cy="1484247"/>
            </a:xfrm>
            <a:prstGeom prst="rect">
              <a:avLst/>
            </a:prstGeom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82B13237-BC73-E420-3C2D-F0B274611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 rot="16200000" flipH="1">
              <a:off x="12653676" y="-4476"/>
              <a:ext cx="2770695" cy="2779647"/>
            </a:xfrm>
            <a:prstGeom prst="rect">
              <a:avLst/>
            </a:prstGeom>
          </p:spPr>
        </p:pic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441FEE8E-AEE8-A761-A847-76463CE8D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 rot="16200000" flipH="1">
              <a:off x="16259473" y="1801790"/>
              <a:ext cx="967343" cy="970468"/>
            </a:xfrm>
            <a:prstGeom prst="rect">
              <a:avLst/>
            </a:prstGeom>
          </p:spPr>
        </p:pic>
      </p:grpSp>
      <p:pic>
        <p:nvPicPr>
          <p:cNvPr id="44" name="Hình ảnh 43">
            <a:extLst>
              <a:ext uri="{FF2B5EF4-FFF2-40B4-BE49-F238E27FC236}">
                <a16:creationId xmlns:a16="http://schemas.microsoft.com/office/drawing/2014/main" id="{0889BB42-B3F4-16FE-3718-E39DB20E388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557" y="700936"/>
            <a:ext cx="16445299" cy="811507"/>
          </a:xfrm>
          <a:prstGeom prst="rect">
            <a:avLst/>
          </a:prstGeom>
        </p:spPr>
      </p:pic>
      <p:sp>
        <p:nvSpPr>
          <p:cNvPr id="45" name="Hình chữ nhật 44">
            <a:extLst>
              <a:ext uri="{FF2B5EF4-FFF2-40B4-BE49-F238E27FC236}">
                <a16:creationId xmlns:a16="http://schemas.microsoft.com/office/drawing/2014/main" id="{9288C4A4-1D22-AC32-FF66-A95C63FE48B4}"/>
              </a:ext>
            </a:extLst>
          </p:cNvPr>
          <p:cNvSpPr/>
          <p:nvPr/>
        </p:nvSpPr>
        <p:spPr>
          <a:xfrm>
            <a:off x="442373" y="1426842"/>
            <a:ext cx="531600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0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số:</a:t>
            </a:r>
          </a:p>
          <a:p>
            <a:r>
              <a:rPr lang="en-US" sz="4800" b="0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số:</a:t>
            </a:r>
          </a:p>
          <a:p>
            <a:r>
              <a:rPr lang="en-US" sz="4800">
                <a:ln w="0"/>
                <a:latin typeface="Arial" panose="020B0604020202020204" pitchFamily="34" charset="0"/>
                <a:cs typeface="Arial" panose="020B0604020202020204" pitchFamily="34" charset="0"/>
              </a:rPr>
              <a:t>Viết số thành tổng:</a:t>
            </a:r>
            <a:endParaRPr lang="vi-VN" sz="4800" b="0" cap="none" spc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E5AD5714-A4F5-220A-E92C-13C99E47C0A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48814"/>
          <a:stretch/>
        </p:blipFill>
        <p:spPr>
          <a:xfrm>
            <a:off x="633721" y="3889089"/>
            <a:ext cx="12452071" cy="808108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405D5B23-2549-24AE-E41E-93E1130EA4B3}"/>
              </a:ext>
            </a:extLst>
          </p:cNvPr>
          <p:cNvSpPr/>
          <p:nvPr/>
        </p:nvSpPr>
        <p:spPr>
          <a:xfrm>
            <a:off x="442372" y="4576308"/>
            <a:ext cx="531600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0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số:</a:t>
            </a:r>
          </a:p>
          <a:p>
            <a:r>
              <a:rPr lang="en-US" sz="4800" b="0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số:</a:t>
            </a:r>
          </a:p>
          <a:p>
            <a:r>
              <a:rPr lang="en-US" sz="4800">
                <a:ln w="0"/>
                <a:latin typeface="Arial" panose="020B0604020202020204" pitchFamily="34" charset="0"/>
                <a:cs typeface="Arial" panose="020B0604020202020204" pitchFamily="34" charset="0"/>
              </a:rPr>
              <a:t>Viết số thành tổng:</a:t>
            </a:r>
            <a:endParaRPr lang="vi-VN" sz="4800" b="0" cap="none" spc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1232BAD-315D-5BEF-1941-C25F118A9B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100" t="47561" r="-1100" b="1253"/>
          <a:stretch/>
        </p:blipFill>
        <p:spPr>
          <a:xfrm>
            <a:off x="633721" y="6763742"/>
            <a:ext cx="12452071" cy="808108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33C960C-C2FF-0BB0-6777-574AD4E88233}"/>
              </a:ext>
            </a:extLst>
          </p:cNvPr>
          <p:cNvSpPr/>
          <p:nvPr/>
        </p:nvSpPr>
        <p:spPr>
          <a:xfrm>
            <a:off x="442371" y="7546690"/>
            <a:ext cx="531600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0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số:</a:t>
            </a:r>
          </a:p>
          <a:p>
            <a:r>
              <a:rPr lang="en-US" sz="4800" b="0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số:</a:t>
            </a:r>
          </a:p>
          <a:p>
            <a:r>
              <a:rPr lang="en-US" sz="4800">
                <a:ln w="0"/>
                <a:latin typeface="Arial" panose="020B0604020202020204" pitchFamily="34" charset="0"/>
                <a:cs typeface="Arial" panose="020B0604020202020204" pitchFamily="34" charset="0"/>
              </a:rPr>
              <a:t>Viết số thành tổng:</a:t>
            </a:r>
            <a:endParaRPr lang="vi-VN" sz="4800" b="0" cap="none" spc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EBF7CEC5-637F-912B-4543-F304D68DF3F5}"/>
              </a:ext>
            </a:extLst>
          </p:cNvPr>
          <p:cNvSpPr/>
          <p:nvPr/>
        </p:nvSpPr>
        <p:spPr>
          <a:xfrm>
            <a:off x="2710565" y="1355480"/>
            <a:ext cx="2300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68 145</a:t>
            </a:r>
            <a:endParaRPr lang="vi-VN" sz="5400" b="0" cap="none" spc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07d21d4ff211fe939c51665dfb2dff4e">
            <a:hlinkClick r:id="" action="ppaction://media"/>
            <a:extLst>
              <a:ext uri="{FF2B5EF4-FFF2-40B4-BE49-F238E27FC236}">
                <a16:creationId xmlns:a16="http://schemas.microsoft.com/office/drawing/2014/main" id="{B64221DD-5F0A-6078-D69A-C88D0C044D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946480" y="2166604"/>
            <a:ext cx="914400" cy="914400"/>
          </a:xfrm>
          <a:prstGeom prst="rect">
            <a:avLst/>
          </a:prstGeom>
        </p:spPr>
      </p:pic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2FB855B7-0B56-8001-CADB-61CB897CB256}"/>
              </a:ext>
            </a:extLst>
          </p:cNvPr>
          <p:cNvSpPr/>
          <p:nvPr/>
        </p:nvSpPr>
        <p:spPr>
          <a:xfrm>
            <a:off x="5682365" y="2811836"/>
            <a:ext cx="12399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68 145 = 60 000 + 8 000 + 100 + 40 + 5</a:t>
            </a:r>
            <a:endParaRPr lang="vi-VN" sz="5400" b="0" cap="none" spc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31767072-1022-3AD0-787B-6357E37E96D5}"/>
              </a:ext>
            </a:extLst>
          </p:cNvPr>
          <p:cNvSpPr/>
          <p:nvPr/>
        </p:nvSpPr>
        <p:spPr>
          <a:xfrm>
            <a:off x="2710566" y="4512055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12 200</a:t>
            </a:r>
            <a:endParaRPr lang="vi-VN" sz="5400" b="0" cap="none" spc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55b654c83a554d6b67128525cafecd06">
            <a:hlinkClick r:id="" action="ppaction://media"/>
            <a:extLst>
              <a:ext uri="{FF2B5EF4-FFF2-40B4-BE49-F238E27FC236}">
                <a16:creationId xmlns:a16="http://schemas.microsoft.com/office/drawing/2014/main" id="{DFB40672-FB1E-90EC-8893-2CA7D64910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819400" y="5336504"/>
            <a:ext cx="946150" cy="946150"/>
          </a:xfrm>
          <a:prstGeom prst="rect">
            <a:avLst/>
          </a:prstGeom>
        </p:spPr>
      </p:pic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id="{0E011D54-0C83-56DC-C63E-96C565FA2067}"/>
              </a:ext>
            </a:extLst>
          </p:cNvPr>
          <p:cNvSpPr/>
          <p:nvPr/>
        </p:nvSpPr>
        <p:spPr>
          <a:xfrm>
            <a:off x="5604479" y="5987200"/>
            <a:ext cx="9668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12 200 = 10 000 + 2 000 + 200</a:t>
            </a:r>
            <a:endParaRPr lang="vi-VN" sz="5400" b="0" cap="none" spc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Hình chữ nhật 47">
            <a:extLst>
              <a:ext uri="{FF2B5EF4-FFF2-40B4-BE49-F238E27FC236}">
                <a16:creationId xmlns:a16="http://schemas.microsoft.com/office/drawing/2014/main" id="{A57CCAE3-C34B-1813-7872-6962DBF63362}"/>
              </a:ext>
            </a:extLst>
          </p:cNvPr>
          <p:cNvSpPr/>
          <p:nvPr/>
        </p:nvSpPr>
        <p:spPr>
          <a:xfrm>
            <a:off x="2710566" y="7431856"/>
            <a:ext cx="1915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4 001</a:t>
            </a:r>
            <a:endParaRPr lang="vi-VN" sz="5400" b="0" cap="none" spc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7115d8bb5f85dbb97fa4ce2914085169">
            <a:hlinkClick r:id="" action="ppaction://media"/>
            <a:extLst>
              <a:ext uri="{FF2B5EF4-FFF2-40B4-BE49-F238E27FC236}">
                <a16:creationId xmlns:a16="http://schemas.microsoft.com/office/drawing/2014/main" id="{BBE60A23-7ECF-698C-3E14-90ACD06ADE4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819400" y="8355186"/>
            <a:ext cx="831850" cy="831850"/>
          </a:xfrm>
          <a:prstGeom prst="rect">
            <a:avLst/>
          </a:prstGeom>
        </p:spPr>
      </p:pic>
      <p:sp>
        <p:nvSpPr>
          <p:cNvPr id="50" name="Hình chữ nhật 49">
            <a:extLst>
              <a:ext uri="{FF2B5EF4-FFF2-40B4-BE49-F238E27FC236}">
                <a16:creationId xmlns:a16="http://schemas.microsoft.com/office/drawing/2014/main" id="{90852BFB-827B-7621-70DA-FD8A691CA021}"/>
              </a:ext>
            </a:extLst>
          </p:cNvPr>
          <p:cNvSpPr/>
          <p:nvPr/>
        </p:nvSpPr>
        <p:spPr>
          <a:xfrm>
            <a:off x="5682365" y="8934722"/>
            <a:ext cx="5609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4 001 = 4 000 + 1</a:t>
            </a:r>
            <a:endParaRPr lang="vi-VN" sz="5400" b="0" cap="none" spc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7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980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412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47" grpId="0"/>
      <p:bldP spid="48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BC4AF5BF-00A7-DCA1-189B-07FAE34EAF6A}"/>
              </a:ext>
            </a:extLst>
          </p:cNvPr>
          <p:cNvSpPr/>
          <p:nvPr/>
        </p:nvSpPr>
        <p:spPr>
          <a:xfrm>
            <a:off x="152400" y="201105"/>
            <a:ext cx="17907000" cy="9884790"/>
          </a:xfrm>
          <a:prstGeom prst="rect">
            <a:avLst/>
          </a:prstGeom>
          <a:noFill/>
          <a:ln w="381000">
            <a:solidFill>
              <a:srgbClr val="98C45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7BC8784F-8E0C-BE76-E92C-1DCABCC22910}"/>
              </a:ext>
            </a:extLst>
          </p:cNvPr>
          <p:cNvGrpSpPr/>
          <p:nvPr/>
        </p:nvGrpSpPr>
        <p:grpSpPr>
          <a:xfrm>
            <a:off x="15697200" y="8572500"/>
            <a:ext cx="2362200" cy="1513395"/>
            <a:chOff x="12649200" y="0"/>
            <a:chExt cx="4579179" cy="2770695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045E3F09-8447-BF44-9FAB-6535469EF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6200000" flipH="1">
              <a:off x="15746521" y="111910"/>
              <a:ext cx="1479467" cy="1484247"/>
            </a:xfrm>
            <a:prstGeom prst="rect">
              <a:avLst/>
            </a:prstGeom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82B13237-BC73-E420-3C2D-F0B274611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6200000" flipH="1">
              <a:off x="12653676" y="-4476"/>
              <a:ext cx="2770695" cy="2779647"/>
            </a:xfrm>
            <a:prstGeom prst="rect">
              <a:avLst/>
            </a:prstGeom>
          </p:spPr>
        </p:pic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441FEE8E-AEE8-A761-A847-76463CE8D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6200000" flipH="1">
              <a:off x="16259473" y="1801790"/>
              <a:ext cx="967343" cy="970468"/>
            </a:xfrm>
            <a:prstGeom prst="rect">
              <a:avLst/>
            </a:prstGeom>
          </p:spPr>
        </p:pic>
      </p:grp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8EA36268-9090-BD93-35DC-720346454B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652" t="29868" r="40651" b="51613"/>
          <a:stretch/>
        </p:blipFill>
        <p:spPr>
          <a:xfrm>
            <a:off x="428110" y="2552700"/>
            <a:ext cx="7239000" cy="874933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A341D7D5-118D-8413-061D-3B5ED18E16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79665" t="28033" r="2840" b="52423"/>
          <a:stretch/>
        </p:blipFill>
        <p:spPr>
          <a:xfrm>
            <a:off x="15482303" y="2504302"/>
            <a:ext cx="2358541" cy="923331"/>
          </a:xfrm>
          <a:prstGeom prst="rect">
            <a:avLst/>
          </a:prstGeom>
        </p:spPr>
      </p:pic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400A6C63-3EBB-81F5-3097-115AB9792B64}"/>
              </a:ext>
            </a:extLst>
          </p:cNvPr>
          <p:cNvSpPr/>
          <p:nvPr/>
        </p:nvSpPr>
        <p:spPr>
          <a:xfrm>
            <a:off x="7667110" y="2208434"/>
            <a:ext cx="2358540" cy="114300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F4F6B846-8F01-8447-9DB8-5974A9D79EB4}"/>
              </a:ext>
            </a:extLst>
          </p:cNvPr>
          <p:cNvSpPr/>
          <p:nvPr/>
        </p:nvSpPr>
        <p:spPr>
          <a:xfrm>
            <a:off x="10025650" y="2567810"/>
            <a:ext cx="370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vi-VN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6F86E07C-EC73-D2A7-7AD2-2057093DF3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358" t="-1613" r="74686" b="72080"/>
          <a:stretch/>
        </p:blipFill>
        <p:spPr>
          <a:xfrm>
            <a:off x="428110" y="419100"/>
            <a:ext cx="3229490" cy="1395269"/>
          </a:xfrm>
          <a:prstGeom prst="rect">
            <a:avLst/>
          </a:prstGeom>
        </p:spPr>
      </p:pic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7F37D608-74E2-21BA-BE19-59AA9E018861}"/>
              </a:ext>
            </a:extLst>
          </p:cNvPr>
          <p:cNvSpPr/>
          <p:nvPr/>
        </p:nvSpPr>
        <p:spPr>
          <a:xfrm>
            <a:off x="10319408" y="2208434"/>
            <a:ext cx="2358540" cy="114300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D8A7E1AD-81FD-B8B4-65DB-8E6BC55FD9A9}"/>
              </a:ext>
            </a:extLst>
          </p:cNvPr>
          <p:cNvSpPr/>
          <p:nvPr/>
        </p:nvSpPr>
        <p:spPr>
          <a:xfrm>
            <a:off x="12677948" y="2567810"/>
            <a:ext cx="370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vi-VN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D94CABFF-60B2-414C-489A-FAB7368762A7}"/>
              </a:ext>
            </a:extLst>
          </p:cNvPr>
          <p:cNvSpPr/>
          <p:nvPr/>
        </p:nvSpPr>
        <p:spPr>
          <a:xfrm>
            <a:off x="13044443" y="2208434"/>
            <a:ext cx="2358540" cy="114300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1F9C1AB2-C64D-0D9D-0A5A-F45A952ADA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436" t="53872" r="38390" b="27609"/>
          <a:stretch/>
        </p:blipFill>
        <p:spPr>
          <a:xfrm>
            <a:off x="428110" y="4945495"/>
            <a:ext cx="7572890" cy="874933"/>
          </a:xfrm>
          <a:prstGeom prst="rect">
            <a:avLst/>
          </a:prstGeom>
        </p:spPr>
      </p:pic>
      <p:pic>
        <p:nvPicPr>
          <p:cNvPr id="30" name="Hình ảnh 29">
            <a:extLst>
              <a:ext uri="{FF2B5EF4-FFF2-40B4-BE49-F238E27FC236}">
                <a16:creationId xmlns:a16="http://schemas.microsoft.com/office/drawing/2014/main" id="{4AC18C67-A80A-0467-AF9F-FAC7A0312F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81858" t="53745" r="1010" b="26711"/>
          <a:stretch/>
        </p:blipFill>
        <p:spPr>
          <a:xfrm>
            <a:off x="15564683" y="4983880"/>
            <a:ext cx="2309566" cy="923331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2948228D-70B0-34BB-51FA-4C5A54BF34C7}"/>
              </a:ext>
            </a:extLst>
          </p:cNvPr>
          <p:cNvSpPr/>
          <p:nvPr/>
        </p:nvSpPr>
        <p:spPr>
          <a:xfrm>
            <a:off x="7865761" y="2396064"/>
            <a:ext cx="18966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cap="none" spc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4790</a:t>
            </a: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70AF4632-6E52-3BDB-1557-A0AFD893959B}"/>
              </a:ext>
            </a:extLst>
          </p:cNvPr>
          <p:cNvSpPr/>
          <p:nvPr/>
        </p:nvSpPr>
        <p:spPr>
          <a:xfrm>
            <a:off x="10517241" y="2396064"/>
            <a:ext cx="18966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cap="none" spc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4800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8416C5BC-A357-D0AB-B1D2-229FC98E8388}"/>
              </a:ext>
            </a:extLst>
          </p:cNvPr>
          <p:cNvSpPr/>
          <p:nvPr/>
        </p:nvSpPr>
        <p:spPr>
          <a:xfrm>
            <a:off x="13334370" y="2396064"/>
            <a:ext cx="18966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cap="none" spc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4810</a:t>
            </a: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B49963B2-8630-B976-3655-4B183782BE1F}"/>
              </a:ext>
            </a:extLst>
          </p:cNvPr>
          <p:cNvSpPr/>
          <p:nvPr/>
        </p:nvSpPr>
        <p:spPr>
          <a:xfrm>
            <a:off x="7968592" y="4709467"/>
            <a:ext cx="2057057" cy="114300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B5DC4E78-B626-93F8-CB4C-51CCD1CAA9F9}"/>
              </a:ext>
            </a:extLst>
          </p:cNvPr>
          <p:cNvSpPr/>
          <p:nvPr/>
        </p:nvSpPr>
        <p:spPr>
          <a:xfrm>
            <a:off x="10025650" y="5068843"/>
            <a:ext cx="370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vi-VN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F6BDD390-24D9-2168-2A1C-2EA2F922779F}"/>
              </a:ext>
            </a:extLst>
          </p:cNvPr>
          <p:cNvSpPr/>
          <p:nvPr/>
        </p:nvSpPr>
        <p:spPr>
          <a:xfrm>
            <a:off x="10319408" y="4709467"/>
            <a:ext cx="2358540" cy="114300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A2E5D23F-2329-3BCF-D6DD-836ECBF2D4CD}"/>
              </a:ext>
            </a:extLst>
          </p:cNvPr>
          <p:cNvSpPr/>
          <p:nvPr/>
        </p:nvSpPr>
        <p:spPr>
          <a:xfrm>
            <a:off x="12677948" y="5068843"/>
            <a:ext cx="370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vi-VN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93F24389-1517-9D52-ADF3-4641D61C79C3}"/>
              </a:ext>
            </a:extLst>
          </p:cNvPr>
          <p:cNvSpPr/>
          <p:nvPr/>
        </p:nvSpPr>
        <p:spPr>
          <a:xfrm>
            <a:off x="13044443" y="4709467"/>
            <a:ext cx="2358540" cy="114300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4005F68F-CF95-6351-4448-F1AFADBE552A}"/>
              </a:ext>
            </a:extLst>
          </p:cNvPr>
          <p:cNvSpPr/>
          <p:nvPr/>
        </p:nvSpPr>
        <p:spPr>
          <a:xfrm>
            <a:off x="7958388" y="4897097"/>
            <a:ext cx="21098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cap="none" spc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6 900</a:t>
            </a: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923C5655-02DC-AE5C-37B3-674443A3D23B}"/>
              </a:ext>
            </a:extLst>
          </p:cNvPr>
          <p:cNvSpPr/>
          <p:nvPr/>
        </p:nvSpPr>
        <p:spPr>
          <a:xfrm>
            <a:off x="10410642" y="4897097"/>
            <a:ext cx="21098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cap="none" spc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7 000</a:t>
            </a:r>
          </a:p>
        </p:txBody>
      </p: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E27D569E-0533-2276-6990-E41AAB611C9C}"/>
              </a:ext>
            </a:extLst>
          </p:cNvPr>
          <p:cNvSpPr/>
          <p:nvPr/>
        </p:nvSpPr>
        <p:spPr>
          <a:xfrm>
            <a:off x="13227771" y="4897097"/>
            <a:ext cx="21098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7 100</a:t>
            </a:r>
            <a:endParaRPr lang="vi-VN" sz="6000" b="1" cap="none" spc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987182C3-7D7A-A996-A885-2747BBE7B8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986" t="79035" r="28230" b="3152"/>
          <a:stretch/>
        </p:blipFill>
        <p:spPr>
          <a:xfrm>
            <a:off x="428110" y="7150207"/>
            <a:ext cx="8868290" cy="841576"/>
          </a:xfrm>
          <a:prstGeom prst="rect">
            <a:avLst/>
          </a:prstGeom>
        </p:spPr>
      </p:pic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93935070-AA52-92E8-20B0-E30D190ABBB9}"/>
              </a:ext>
            </a:extLst>
          </p:cNvPr>
          <p:cNvSpPr/>
          <p:nvPr/>
        </p:nvSpPr>
        <p:spPr>
          <a:xfrm>
            <a:off x="9309548" y="6858670"/>
            <a:ext cx="2603186" cy="114300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BE92B948-43B3-E851-CC19-6B9C99BCCBC3}"/>
              </a:ext>
            </a:extLst>
          </p:cNvPr>
          <p:cNvSpPr/>
          <p:nvPr/>
        </p:nvSpPr>
        <p:spPr>
          <a:xfrm>
            <a:off x="11864522" y="7200434"/>
            <a:ext cx="4351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vi-VN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6143523E-DE02-AB59-9C9D-063D91779D9A}"/>
              </a:ext>
            </a:extLst>
          </p:cNvPr>
          <p:cNvSpPr/>
          <p:nvPr/>
        </p:nvSpPr>
        <p:spPr>
          <a:xfrm>
            <a:off x="12217325" y="6854195"/>
            <a:ext cx="2596591" cy="114300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id="{86A9F73F-B14A-6D2B-A7FB-22052CD796FA}"/>
              </a:ext>
            </a:extLst>
          </p:cNvPr>
          <p:cNvSpPr/>
          <p:nvPr/>
        </p:nvSpPr>
        <p:spPr>
          <a:xfrm>
            <a:off x="14762126" y="7250258"/>
            <a:ext cx="4351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vi-VN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id="{361DA7A2-7921-48DD-C05D-59BC0DA03653}"/>
              </a:ext>
            </a:extLst>
          </p:cNvPr>
          <p:cNvSpPr/>
          <p:nvPr/>
        </p:nvSpPr>
        <p:spPr>
          <a:xfrm>
            <a:off x="15086852" y="6835807"/>
            <a:ext cx="2769384" cy="114300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Hình chữ nhật 34">
            <a:extLst>
              <a:ext uri="{FF2B5EF4-FFF2-40B4-BE49-F238E27FC236}">
                <a16:creationId xmlns:a16="http://schemas.microsoft.com/office/drawing/2014/main" id="{17BEC36E-0066-C2B9-92B4-B9B1D764F57A}"/>
              </a:ext>
            </a:extLst>
          </p:cNvPr>
          <p:cNvSpPr/>
          <p:nvPr/>
        </p:nvSpPr>
        <p:spPr>
          <a:xfrm>
            <a:off x="9309548" y="7046300"/>
            <a:ext cx="26700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000" b="1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80 000</a:t>
            </a:r>
            <a:endParaRPr lang="vi-VN" sz="6000" b="1" cap="none" spc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Hình chữ nhật 35">
            <a:extLst>
              <a:ext uri="{FF2B5EF4-FFF2-40B4-BE49-F238E27FC236}">
                <a16:creationId xmlns:a16="http://schemas.microsoft.com/office/drawing/2014/main" id="{D28B8EBD-E575-ED39-D103-066D550DBC9B}"/>
              </a:ext>
            </a:extLst>
          </p:cNvPr>
          <p:cNvSpPr/>
          <p:nvPr/>
        </p:nvSpPr>
        <p:spPr>
          <a:xfrm>
            <a:off x="12252508" y="7009233"/>
            <a:ext cx="25965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000" b="1" cap="none" spc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90 000</a:t>
            </a:r>
          </a:p>
        </p:txBody>
      </p:sp>
      <p:sp>
        <p:nvSpPr>
          <p:cNvPr id="37" name="Hình chữ nhật 36">
            <a:extLst>
              <a:ext uri="{FF2B5EF4-FFF2-40B4-BE49-F238E27FC236}">
                <a16:creationId xmlns:a16="http://schemas.microsoft.com/office/drawing/2014/main" id="{CCB12B3D-84E5-570C-98D0-09057672A096}"/>
              </a:ext>
            </a:extLst>
          </p:cNvPr>
          <p:cNvSpPr/>
          <p:nvPr/>
        </p:nvSpPr>
        <p:spPr>
          <a:xfrm>
            <a:off x="14978816" y="7020382"/>
            <a:ext cx="29854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000" b="1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100 000</a:t>
            </a:r>
            <a:endParaRPr lang="vi-VN" sz="6000" b="1" cap="none" spc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77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20" grpId="0"/>
      <p:bldP spid="21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BC4AF5BF-00A7-DCA1-189B-07FAE34EAF6A}"/>
              </a:ext>
            </a:extLst>
          </p:cNvPr>
          <p:cNvSpPr/>
          <p:nvPr/>
        </p:nvSpPr>
        <p:spPr>
          <a:xfrm>
            <a:off x="152400" y="201105"/>
            <a:ext cx="17907000" cy="9884790"/>
          </a:xfrm>
          <a:prstGeom prst="rect">
            <a:avLst/>
          </a:prstGeom>
          <a:noFill/>
          <a:ln w="381000">
            <a:solidFill>
              <a:srgbClr val="98C45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789D000C-F696-A501-CF66-40FFA73FF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028700"/>
            <a:ext cx="17373600" cy="6705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7" name="Viết tay 6">
                <a:extLst>
                  <a:ext uri="{FF2B5EF4-FFF2-40B4-BE49-F238E27FC236}">
                    <a16:creationId xmlns:a16="http://schemas.microsoft.com/office/drawing/2014/main" id="{E3D48D60-B3C5-020D-3E10-920507965A45}"/>
                  </a:ext>
                </a:extLst>
              </p14:cNvPr>
              <p14:cNvContentPartPr/>
              <p14:nvPr/>
            </p14:nvContentPartPr>
            <p14:xfrm>
              <a:off x="10395336" y="2867190"/>
              <a:ext cx="3992040" cy="1537200"/>
            </p14:xfrm>
          </p:contentPart>
        </mc:Choice>
        <mc:Fallback xmlns="">
          <p:pic>
            <p:nvPicPr>
              <p:cNvPr id="7" name="Viết tay 6">
                <a:extLst>
                  <a:ext uri="{FF2B5EF4-FFF2-40B4-BE49-F238E27FC236}">
                    <a16:creationId xmlns:a16="http://schemas.microsoft.com/office/drawing/2014/main" id="{E3D48D60-B3C5-020D-3E10-920507965A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32336" y="2804190"/>
                <a:ext cx="4117680" cy="166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8" name="Viết tay 7">
                <a:extLst>
                  <a:ext uri="{FF2B5EF4-FFF2-40B4-BE49-F238E27FC236}">
                    <a16:creationId xmlns:a16="http://schemas.microsoft.com/office/drawing/2014/main" id="{3AA87083-EA55-DE81-808D-359579F10895}"/>
                  </a:ext>
                </a:extLst>
              </p14:cNvPr>
              <p14:cNvContentPartPr/>
              <p14:nvPr/>
            </p14:nvContentPartPr>
            <p14:xfrm>
              <a:off x="10360416" y="4421310"/>
              <a:ext cx="4012920" cy="2868840"/>
            </p14:xfrm>
          </p:contentPart>
        </mc:Choice>
        <mc:Fallback xmlns="">
          <p:pic>
            <p:nvPicPr>
              <p:cNvPr id="8" name="Viết tay 7">
                <a:extLst>
                  <a:ext uri="{FF2B5EF4-FFF2-40B4-BE49-F238E27FC236}">
                    <a16:creationId xmlns:a16="http://schemas.microsoft.com/office/drawing/2014/main" id="{3AA87083-EA55-DE81-808D-359579F1089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97416" y="4358670"/>
                <a:ext cx="4138560" cy="29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9" name="Viết tay 8">
                <a:extLst>
                  <a:ext uri="{FF2B5EF4-FFF2-40B4-BE49-F238E27FC236}">
                    <a16:creationId xmlns:a16="http://schemas.microsoft.com/office/drawing/2014/main" id="{C0886501-154C-DFFF-D50E-7D790D2018D4}"/>
                  </a:ext>
                </a:extLst>
              </p14:cNvPr>
              <p14:cNvContentPartPr/>
              <p14:nvPr/>
            </p14:nvContentPartPr>
            <p14:xfrm>
              <a:off x="10377696" y="5788230"/>
              <a:ext cx="3954600" cy="89640"/>
            </p14:xfrm>
          </p:contentPart>
        </mc:Choice>
        <mc:Fallback xmlns="">
          <p:pic>
            <p:nvPicPr>
              <p:cNvPr id="9" name="Viết tay 8">
                <a:extLst>
                  <a:ext uri="{FF2B5EF4-FFF2-40B4-BE49-F238E27FC236}">
                    <a16:creationId xmlns:a16="http://schemas.microsoft.com/office/drawing/2014/main" id="{C0886501-154C-DFFF-D50E-7D790D2018D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15056" y="5725590"/>
                <a:ext cx="40802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11" name="Viết tay 10">
                <a:extLst>
                  <a:ext uri="{FF2B5EF4-FFF2-40B4-BE49-F238E27FC236}">
                    <a16:creationId xmlns:a16="http://schemas.microsoft.com/office/drawing/2014/main" id="{58ED0203-BAFB-D210-4249-9B4721D36FA4}"/>
                  </a:ext>
                </a:extLst>
              </p14:cNvPr>
              <p14:cNvContentPartPr/>
              <p14:nvPr/>
            </p14:nvContentPartPr>
            <p14:xfrm>
              <a:off x="10360416" y="3006150"/>
              <a:ext cx="4028400" cy="4202640"/>
            </p14:xfrm>
          </p:contentPart>
        </mc:Choice>
        <mc:Fallback xmlns="">
          <p:pic>
            <p:nvPicPr>
              <p:cNvPr id="11" name="Viết tay 10">
                <a:extLst>
                  <a:ext uri="{FF2B5EF4-FFF2-40B4-BE49-F238E27FC236}">
                    <a16:creationId xmlns:a16="http://schemas.microsoft.com/office/drawing/2014/main" id="{58ED0203-BAFB-D210-4249-9B4721D36FA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97416" y="2943150"/>
                <a:ext cx="4154040" cy="432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4261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BC4AF5BF-00A7-DCA1-189B-07FAE34EAF6A}"/>
              </a:ext>
            </a:extLst>
          </p:cNvPr>
          <p:cNvSpPr/>
          <p:nvPr/>
        </p:nvSpPr>
        <p:spPr>
          <a:xfrm>
            <a:off x="152400" y="201105"/>
            <a:ext cx="17907000" cy="9884790"/>
          </a:xfrm>
          <a:prstGeom prst="rect">
            <a:avLst/>
          </a:prstGeom>
          <a:noFill/>
          <a:ln w="381000">
            <a:solidFill>
              <a:srgbClr val="98C45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4FA7B234-BE8B-8326-CD8F-2B09EE7DB54F}"/>
              </a:ext>
            </a:extLst>
          </p:cNvPr>
          <p:cNvSpPr/>
          <p:nvPr/>
        </p:nvSpPr>
        <p:spPr>
          <a:xfrm>
            <a:off x="762000" y="647700"/>
            <a:ext cx="1447800" cy="1447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b="1">
                <a:latin typeface="+mj-lt"/>
              </a:rPr>
              <a:t>4</a:t>
            </a: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FD370836-3E01-86B3-93C6-B080E0495A7C}"/>
              </a:ext>
            </a:extLst>
          </p:cNvPr>
          <p:cNvSpPr/>
          <p:nvPr/>
        </p:nvSpPr>
        <p:spPr>
          <a:xfrm>
            <a:off x="2362200" y="925873"/>
            <a:ext cx="53655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cap="none" spc="0">
                <a:ln w="0"/>
                <a:solidFill>
                  <a:schemeClr val="tx1"/>
                </a:solidFill>
              </a:rPr>
              <a:t>So sánh số.</a:t>
            </a: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1F711966-D658-90D8-E0B4-52B13448EFC2}"/>
              </a:ext>
            </a:extLst>
          </p:cNvPr>
          <p:cNvSpPr/>
          <p:nvPr/>
        </p:nvSpPr>
        <p:spPr>
          <a:xfrm>
            <a:off x="2299807" y="2782062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3800" b="1" cap="none" spc="0">
                <a:ln w="0"/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943FD0A-8C3D-D76E-69DF-6628B9A99270}"/>
              </a:ext>
            </a:extLst>
          </p:cNvPr>
          <p:cNvSpPr/>
          <p:nvPr/>
        </p:nvSpPr>
        <p:spPr>
          <a:xfrm>
            <a:off x="3276600" y="2782062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3800" b="1" cap="none" spc="0">
                <a:ln w="0"/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E77E4FE6-7703-5789-0075-E2772D0320D0}"/>
              </a:ext>
            </a:extLst>
          </p:cNvPr>
          <p:cNvSpPr/>
          <p:nvPr/>
        </p:nvSpPr>
        <p:spPr>
          <a:xfrm>
            <a:off x="4904414" y="2782062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3800" b="1" cap="none" spc="0">
                <a:ln w="0"/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76C42029-F5CE-A659-9E6B-BBC0DF4595A1}"/>
              </a:ext>
            </a:extLst>
          </p:cNvPr>
          <p:cNvSpPr/>
          <p:nvPr/>
        </p:nvSpPr>
        <p:spPr>
          <a:xfrm>
            <a:off x="5881207" y="2782062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3800" b="1" cap="none" spc="0">
                <a:ln w="0"/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2882C125-F4BD-CBE9-A4F3-EBF0474F6FCE}"/>
              </a:ext>
            </a:extLst>
          </p:cNvPr>
          <p:cNvSpPr/>
          <p:nvPr/>
        </p:nvSpPr>
        <p:spPr>
          <a:xfrm>
            <a:off x="6858017" y="2782062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3800" b="1" cap="none" spc="0">
                <a:ln w="0"/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DF73B399-D70B-40C7-82C7-D201B7F6224B}"/>
              </a:ext>
            </a:extLst>
          </p:cNvPr>
          <p:cNvSpPr/>
          <p:nvPr/>
        </p:nvSpPr>
        <p:spPr>
          <a:xfrm>
            <a:off x="10377007" y="2782062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3800" b="1" cap="none" spc="0">
                <a:ln w="0"/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9FA04019-A39A-F286-384B-6F35D058BC15}"/>
              </a:ext>
            </a:extLst>
          </p:cNvPr>
          <p:cNvSpPr/>
          <p:nvPr/>
        </p:nvSpPr>
        <p:spPr>
          <a:xfrm>
            <a:off x="11353800" y="2782062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3800" b="1" cap="none" spc="0">
                <a:ln w="0"/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17F87BBE-D54D-5D53-1AE3-195C7DEB71C9}"/>
              </a:ext>
            </a:extLst>
          </p:cNvPr>
          <p:cNvSpPr/>
          <p:nvPr/>
        </p:nvSpPr>
        <p:spPr>
          <a:xfrm>
            <a:off x="12981614" y="2782062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3800" b="1" cap="none" spc="0">
                <a:ln w="0"/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EBC78734-6769-C7C9-43CA-FFEDD3950EDA}"/>
              </a:ext>
            </a:extLst>
          </p:cNvPr>
          <p:cNvSpPr/>
          <p:nvPr/>
        </p:nvSpPr>
        <p:spPr>
          <a:xfrm>
            <a:off x="13958407" y="2782062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3800" b="1" cap="none" spc="0">
                <a:ln w="0"/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7B76E77B-0D65-00A9-52C3-17587677EA23}"/>
              </a:ext>
            </a:extLst>
          </p:cNvPr>
          <p:cNvSpPr/>
          <p:nvPr/>
        </p:nvSpPr>
        <p:spPr>
          <a:xfrm>
            <a:off x="14935217" y="2782062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3800" b="1" cap="none" spc="0">
                <a:ln w="0"/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5B0BD7-8706-C033-B065-624632804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754" y="4660298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4D918B6B-E2C7-EE33-7CEB-DBD7260DA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103" y="4660298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5E50523E-514E-377A-14E8-05E04F46FD1A}"/>
              </a:ext>
            </a:extLst>
          </p:cNvPr>
          <p:cNvSpPr/>
          <p:nvPr/>
        </p:nvSpPr>
        <p:spPr>
          <a:xfrm>
            <a:off x="8421734" y="2782062"/>
            <a:ext cx="121860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3800" b="1" cap="none" spc="0">
                <a:ln w="0"/>
                <a:solidFill>
                  <a:schemeClr val="tx1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321503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6914E-6 L 0.06389 2.46914E-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46914E-6 L 0.06389 2.46914E-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89 2.46914E-6 L 0.16042 2.46914E-6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89 -2.22222E-6 L 0.15521 2.46914E-6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-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42 2.46914E-6 L 0.20209 2.46914E-6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21 2.46914E-6 L 0.2059 -0.00679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-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autoRev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2" grpId="0"/>
      <p:bldP spid="12" grpId="1"/>
      <p:bldP spid="13" grpId="0"/>
      <p:bldP spid="13" grpId="1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8" grpId="2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BC4AF5BF-00A7-DCA1-189B-07FAE34EAF6A}"/>
              </a:ext>
            </a:extLst>
          </p:cNvPr>
          <p:cNvSpPr/>
          <p:nvPr/>
        </p:nvSpPr>
        <p:spPr>
          <a:xfrm>
            <a:off x="152400" y="201105"/>
            <a:ext cx="17907000" cy="9884790"/>
          </a:xfrm>
          <a:prstGeom prst="rect">
            <a:avLst/>
          </a:prstGeom>
          <a:noFill/>
          <a:ln w="381000">
            <a:solidFill>
              <a:srgbClr val="98C45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4FA7B234-BE8B-8326-CD8F-2B09EE7DB54F}"/>
              </a:ext>
            </a:extLst>
          </p:cNvPr>
          <p:cNvSpPr/>
          <p:nvPr/>
        </p:nvSpPr>
        <p:spPr>
          <a:xfrm>
            <a:off x="762000" y="647700"/>
            <a:ext cx="1447800" cy="1447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b="1">
                <a:latin typeface="+mj-lt"/>
              </a:rPr>
              <a:t>4</a:t>
            </a: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FD370836-3E01-86B3-93C6-B080E0495A7C}"/>
              </a:ext>
            </a:extLst>
          </p:cNvPr>
          <p:cNvSpPr/>
          <p:nvPr/>
        </p:nvSpPr>
        <p:spPr>
          <a:xfrm>
            <a:off x="2362200" y="925873"/>
            <a:ext cx="53655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cap="none" spc="0">
                <a:ln w="0"/>
                <a:solidFill>
                  <a:schemeClr val="tx1"/>
                </a:solidFill>
              </a:rPr>
              <a:t>So sánh số.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457728D4-D57F-4204-F0DD-A1EB6FAA2FE0}"/>
              </a:ext>
            </a:extLst>
          </p:cNvPr>
          <p:cNvSpPr/>
          <p:nvPr/>
        </p:nvSpPr>
        <p:spPr>
          <a:xfrm>
            <a:off x="457200" y="2253457"/>
            <a:ext cx="175259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7200">
                <a:ln w="0"/>
              </a:rPr>
              <a:t>a) Sắp xếp các số theo thứ tự từ bé đến lớn.</a:t>
            </a:r>
            <a:endParaRPr lang="vi-VN" sz="7200" cap="none" spc="0">
              <a:ln w="0"/>
              <a:solidFill>
                <a:schemeClr val="tx1"/>
              </a:solidFill>
            </a:endParaRPr>
          </a:p>
          <a:p>
            <a:r>
              <a:rPr lang="vi-VN" sz="7200">
                <a:ln w="0"/>
              </a:rPr>
              <a:t>  </a:t>
            </a:r>
            <a:endParaRPr lang="vi-VN" sz="720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56294B18-DDAF-7DC8-4981-2B8A76BBFF5B}"/>
              </a:ext>
            </a:extLst>
          </p:cNvPr>
          <p:cNvSpPr/>
          <p:nvPr/>
        </p:nvSpPr>
        <p:spPr>
          <a:xfrm>
            <a:off x="533401" y="4776145"/>
            <a:ext cx="4060738" cy="15865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9600">
                <a:ln w="0"/>
              </a:rPr>
              <a:t>10 748</a:t>
            </a:r>
            <a:endParaRPr lang="vi-VN" sz="960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FB43648D-07C6-49A2-88DE-7FE10124DE6D}"/>
              </a:ext>
            </a:extLst>
          </p:cNvPr>
          <p:cNvSpPr/>
          <p:nvPr/>
        </p:nvSpPr>
        <p:spPr>
          <a:xfrm>
            <a:off x="4670340" y="4768604"/>
            <a:ext cx="523663" cy="8173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9600">
                <a:ln w="0"/>
              </a:rPr>
              <a:t>;</a:t>
            </a:r>
            <a:endParaRPr lang="vi-VN" sz="960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427726EB-2211-1D1C-492A-542810FB315D}"/>
              </a:ext>
            </a:extLst>
          </p:cNvPr>
          <p:cNvSpPr/>
          <p:nvPr/>
        </p:nvSpPr>
        <p:spPr>
          <a:xfrm>
            <a:off x="5253487" y="4762500"/>
            <a:ext cx="4398770" cy="15865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9600">
                <a:ln w="0"/>
              </a:rPr>
              <a:t>11 750</a:t>
            </a:r>
            <a:endParaRPr lang="vi-VN" sz="960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CD44C920-33D1-64F3-5D7E-F0A17A6ED08D}"/>
              </a:ext>
            </a:extLst>
          </p:cNvPr>
          <p:cNvSpPr/>
          <p:nvPr/>
        </p:nvSpPr>
        <p:spPr>
          <a:xfrm>
            <a:off x="9244255" y="4768604"/>
            <a:ext cx="523663" cy="8173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9600">
                <a:ln w="0"/>
              </a:rPr>
              <a:t>;</a:t>
            </a:r>
            <a:endParaRPr lang="vi-VN" sz="960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1086DEA8-2411-1305-D9B6-3F34C2696A8E}"/>
              </a:ext>
            </a:extLst>
          </p:cNvPr>
          <p:cNvSpPr/>
          <p:nvPr/>
        </p:nvSpPr>
        <p:spPr>
          <a:xfrm>
            <a:off x="9827403" y="4762500"/>
            <a:ext cx="3326279" cy="15865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9600">
                <a:ln w="0"/>
              </a:rPr>
              <a:t>9 747</a:t>
            </a:r>
            <a:endParaRPr lang="vi-VN" sz="960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A9653E87-0415-EEEC-A2CE-B56851605B7A}"/>
              </a:ext>
            </a:extLst>
          </p:cNvPr>
          <p:cNvSpPr/>
          <p:nvPr/>
        </p:nvSpPr>
        <p:spPr>
          <a:xfrm>
            <a:off x="13153682" y="4768604"/>
            <a:ext cx="523663" cy="8173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9600">
                <a:ln w="0"/>
              </a:rPr>
              <a:t>;</a:t>
            </a:r>
            <a:endParaRPr lang="vi-VN" sz="960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B660E942-C3FE-6D8D-5864-9DD853E2024E}"/>
              </a:ext>
            </a:extLst>
          </p:cNvPr>
          <p:cNvSpPr/>
          <p:nvPr/>
        </p:nvSpPr>
        <p:spPr>
          <a:xfrm>
            <a:off x="13736830" y="4762500"/>
            <a:ext cx="4398770" cy="15865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9600">
                <a:ln w="0"/>
              </a:rPr>
              <a:t>11 251</a:t>
            </a:r>
            <a:endParaRPr lang="vi-VN" sz="9600" cap="none" spc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64198E-7 L -0.50747 0.22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3" y="1132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0.51692 0.23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1" y="11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2222E-7 1.97531E-6 L 0.20564 0.225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1126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6111E-6 -7.40741E-7 L 0.20391 0.233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11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8.64198E-7 L -0.25885 0.22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43" y="1132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18985 0.23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88" y="11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8.64198E-7 L 0.4467 0.226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35" y="1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1"/>
      <p:bldP spid="5" grpId="0"/>
      <p:bldP spid="5" grpId="1"/>
      <p:bldP spid="6" grpId="0"/>
      <p:bldP spid="11" grpId="0"/>
      <p:bldP spid="11" grpId="1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BC4AF5BF-00A7-DCA1-189B-07FAE34EAF6A}"/>
              </a:ext>
            </a:extLst>
          </p:cNvPr>
          <p:cNvSpPr/>
          <p:nvPr/>
        </p:nvSpPr>
        <p:spPr>
          <a:xfrm>
            <a:off x="152400" y="201105"/>
            <a:ext cx="17907000" cy="9884790"/>
          </a:xfrm>
          <a:prstGeom prst="rect">
            <a:avLst/>
          </a:prstGeom>
          <a:noFill/>
          <a:ln w="381000">
            <a:solidFill>
              <a:srgbClr val="98C45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4FA7B234-BE8B-8326-CD8F-2B09EE7DB54F}"/>
              </a:ext>
            </a:extLst>
          </p:cNvPr>
          <p:cNvSpPr/>
          <p:nvPr/>
        </p:nvSpPr>
        <p:spPr>
          <a:xfrm>
            <a:off x="762000" y="647700"/>
            <a:ext cx="1447800" cy="1447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b="1">
                <a:latin typeface="+mj-lt"/>
              </a:rPr>
              <a:t>4</a:t>
            </a: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FD370836-3E01-86B3-93C6-B080E0495A7C}"/>
              </a:ext>
            </a:extLst>
          </p:cNvPr>
          <p:cNvSpPr/>
          <p:nvPr/>
        </p:nvSpPr>
        <p:spPr>
          <a:xfrm>
            <a:off x="2362200" y="925873"/>
            <a:ext cx="53655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cap="none" spc="0">
                <a:ln w="0"/>
                <a:solidFill>
                  <a:schemeClr val="tx1"/>
                </a:solidFill>
              </a:rPr>
              <a:t>So sánh số.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C0E5D11-AD92-E990-B1FE-B69C5FA88B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72549"/>
          <a:stretch/>
        </p:blipFill>
        <p:spPr>
          <a:xfrm>
            <a:off x="456397" y="2628900"/>
            <a:ext cx="17222003" cy="1066800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AD9BD0E-F46F-DDD0-4DEE-2A97E4F7D7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816" t="31989" r="3752" b="-753"/>
          <a:stretch/>
        </p:blipFill>
        <p:spPr>
          <a:xfrm>
            <a:off x="494898" y="4787343"/>
            <a:ext cx="17298203" cy="2672303"/>
          </a:xfrm>
          <a:prstGeom prst="rect">
            <a:avLst/>
          </a:prstGeom>
        </p:spPr>
      </p:pic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12D676C8-9D8B-15D7-2C80-9331B05DE10F}"/>
              </a:ext>
            </a:extLst>
          </p:cNvPr>
          <p:cNvSpPr/>
          <p:nvPr/>
        </p:nvSpPr>
        <p:spPr>
          <a:xfrm>
            <a:off x="4951288" y="8840377"/>
            <a:ext cx="40607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7200">
                <a:ln w="0"/>
                <a:solidFill>
                  <a:srgbClr val="FF0000"/>
                </a:solidFill>
              </a:rPr>
              <a:t>10 748</a:t>
            </a:r>
            <a:endParaRPr lang="vi-VN" sz="7200" cap="none" spc="0">
              <a:ln w="0"/>
              <a:solidFill>
                <a:srgbClr val="FF0000"/>
              </a:solidFill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BEA57DB6-3B42-3410-4074-1A6E865EA48C}"/>
              </a:ext>
            </a:extLst>
          </p:cNvPr>
          <p:cNvSpPr/>
          <p:nvPr/>
        </p:nvSpPr>
        <p:spPr>
          <a:xfrm>
            <a:off x="13876825" y="8840377"/>
            <a:ext cx="43987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7200">
                <a:ln w="0"/>
                <a:solidFill>
                  <a:srgbClr val="FF0000"/>
                </a:solidFill>
              </a:rPr>
              <a:t>11 750</a:t>
            </a:r>
            <a:endParaRPr lang="vi-VN" sz="7200" cap="none" spc="0">
              <a:ln w="0"/>
              <a:solidFill>
                <a:srgbClr val="FF0000"/>
              </a:solidFill>
            </a:endParaRP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92A50F8A-6AB8-DC1A-F380-55F82CA7F8EF}"/>
              </a:ext>
            </a:extLst>
          </p:cNvPr>
          <p:cNvSpPr/>
          <p:nvPr/>
        </p:nvSpPr>
        <p:spPr>
          <a:xfrm>
            <a:off x="1587795" y="8840378"/>
            <a:ext cx="332627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7200">
                <a:ln w="0"/>
                <a:solidFill>
                  <a:srgbClr val="FF0000"/>
                </a:solidFill>
              </a:rPr>
              <a:t>9 747</a:t>
            </a:r>
            <a:endParaRPr lang="vi-VN" sz="7200" cap="none" spc="0">
              <a:ln w="0"/>
              <a:solidFill>
                <a:srgbClr val="FF0000"/>
              </a:solidFill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6E7BEB46-3A36-0DB8-11A1-699A2C8F27CA}"/>
              </a:ext>
            </a:extLst>
          </p:cNvPr>
          <p:cNvSpPr/>
          <p:nvPr/>
        </p:nvSpPr>
        <p:spPr>
          <a:xfrm>
            <a:off x="9588753" y="8840377"/>
            <a:ext cx="43987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7200">
                <a:ln w="0"/>
                <a:solidFill>
                  <a:srgbClr val="FF0000"/>
                </a:solidFill>
              </a:rPr>
              <a:t>11 251</a:t>
            </a:r>
            <a:endParaRPr lang="vi-VN" sz="7200" cap="none" spc="0">
              <a:ln w="0"/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Viết tay 18">
                <a:extLst>
                  <a:ext uri="{FF2B5EF4-FFF2-40B4-BE49-F238E27FC236}">
                    <a16:creationId xmlns:a16="http://schemas.microsoft.com/office/drawing/2014/main" id="{C2D4B40F-375A-1DA2-69AA-B85D310470B1}"/>
                  </a:ext>
                </a:extLst>
              </p14:cNvPr>
              <p14:cNvContentPartPr/>
              <p14:nvPr/>
            </p14:nvContentPartPr>
            <p14:xfrm>
              <a:off x="-138240" y="4167611"/>
              <a:ext cx="360" cy="360"/>
            </p14:xfrm>
          </p:contentPart>
        </mc:Choice>
        <mc:Fallback xmlns="">
          <p:pic>
            <p:nvPicPr>
              <p:cNvPr id="19" name="Viết tay 18">
                <a:extLst>
                  <a:ext uri="{FF2B5EF4-FFF2-40B4-BE49-F238E27FC236}">
                    <a16:creationId xmlns:a16="http://schemas.microsoft.com/office/drawing/2014/main" id="{C2D4B40F-375A-1DA2-69AA-B85D310470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28240" y="398797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" name="Viết tay 40">
                <a:extLst>
                  <a:ext uri="{FF2B5EF4-FFF2-40B4-BE49-F238E27FC236}">
                    <a16:creationId xmlns:a16="http://schemas.microsoft.com/office/drawing/2014/main" id="{E985CD76-04EF-53AB-7896-5A7B2A3919AA}"/>
                  </a:ext>
                </a:extLst>
              </p14:cNvPr>
              <p14:cNvContentPartPr/>
              <p14:nvPr/>
            </p14:nvContentPartPr>
            <p14:xfrm>
              <a:off x="3657600" y="4041195"/>
              <a:ext cx="2191528" cy="743114"/>
            </p14:xfrm>
          </p:contentPart>
        </mc:Choice>
        <mc:Fallback xmlns="">
          <p:pic>
            <p:nvPicPr>
              <p:cNvPr id="41" name="Viết tay 40">
                <a:extLst>
                  <a:ext uri="{FF2B5EF4-FFF2-40B4-BE49-F238E27FC236}">
                    <a16:creationId xmlns:a16="http://schemas.microsoft.com/office/drawing/2014/main" id="{E985CD76-04EF-53AB-7896-5A7B2A3919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67606" y="3861177"/>
                <a:ext cx="2371156" cy="1102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2" name="Viết tay 41">
                <a:extLst>
                  <a:ext uri="{FF2B5EF4-FFF2-40B4-BE49-F238E27FC236}">
                    <a16:creationId xmlns:a16="http://schemas.microsoft.com/office/drawing/2014/main" id="{AD0F7D2D-EA0C-3C7F-11F2-D753FB1D14B0}"/>
                  </a:ext>
                </a:extLst>
              </p14:cNvPr>
              <p14:cNvContentPartPr/>
              <p14:nvPr/>
            </p14:nvContentPartPr>
            <p14:xfrm>
              <a:off x="7162800" y="3960274"/>
              <a:ext cx="2667000" cy="743114"/>
            </p14:xfrm>
          </p:contentPart>
        </mc:Choice>
        <mc:Fallback xmlns="">
          <p:pic>
            <p:nvPicPr>
              <p:cNvPr id="42" name="Viết tay 41">
                <a:extLst>
                  <a:ext uri="{FF2B5EF4-FFF2-40B4-BE49-F238E27FC236}">
                    <a16:creationId xmlns:a16="http://schemas.microsoft.com/office/drawing/2014/main" id="{AD0F7D2D-EA0C-3C7F-11F2-D753FB1D14B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73156" y="3780256"/>
                <a:ext cx="2846648" cy="1102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3" name="Viết tay 42">
                <a:extLst>
                  <a:ext uri="{FF2B5EF4-FFF2-40B4-BE49-F238E27FC236}">
                    <a16:creationId xmlns:a16="http://schemas.microsoft.com/office/drawing/2014/main" id="{13656E39-F7DF-BD26-8BB2-0B2524CC2D4B}"/>
                  </a:ext>
                </a:extLst>
              </p14:cNvPr>
              <p14:cNvContentPartPr/>
              <p14:nvPr/>
            </p14:nvContentPartPr>
            <p14:xfrm>
              <a:off x="10192528" y="3960274"/>
              <a:ext cx="2667000" cy="743114"/>
            </p14:xfrm>
          </p:contentPart>
        </mc:Choice>
        <mc:Fallback xmlns="">
          <p:pic>
            <p:nvPicPr>
              <p:cNvPr id="43" name="Viết tay 42">
                <a:extLst>
                  <a:ext uri="{FF2B5EF4-FFF2-40B4-BE49-F238E27FC236}">
                    <a16:creationId xmlns:a16="http://schemas.microsoft.com/office/drawing/2014/main" id="{13656E39-F7DF-BD26-8BB2-0B2524CC2D4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02884" y="3780256"/>
                <a:ext cx="2846648" cy="1102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Viết tay 43">
                <a:extLst>
                  <a:ext uri="{FF2B5EF4-FFF2-40B4-BE49-F238E27FC236}">
                    <a16:creationId xmlns:a16="http://schemas.microsoft.com/office/drawing/2014/main" id="{B50B6FCD-8D28-2592-82FF-AA8AEE881447}"/>
                  </a:ext>
                </a:extLst>
              </p14:cNvPr>
              <p14:cNvContentPartPr/>
              <p14:nvPr/>
            </p14:nvContentPartPr>
            <p14:xfrm>
              <a:off x="13161840" y="3972768"/>
              <a:ext cx="2667000" cy="743114"/>
            </p14:xfrm>
          </p:contentPart>
        </mc:Choice>
        <mc:Fallback xmlns="">
          <p:pic>
            <p:nvPicPr>
              <p:cNvPr id="44" name="Viết tay 43">
                <a:extLst>
                  <a:ext uri="{FF2B5EF4-FFF2-40B4-BE49-F238E27FC236}">
                    <a16:creationId xmlns:a16="http://schemas.microsoft.com/office/drawing/2014/main" id="{B50B6FCD-8D28-2592-82FF-AA8AEE88144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072196" y="3792750"/>
                <a:ext cx="2846648" cy="11027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8948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2222E-7 3.08642E-6 L 0.10686 -0.49182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-24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08642E-6 L 0.11103 -0.49923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7" y="-2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08642E-6 L 0.03047 -0.49182 " pathEditMode="relative" rAng="0" ptsTypes="AA">
                                      <p:cBhvr>
                                        <p:cTn id="2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" y="-24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08642E-6 L -0.04149 -0.48442 " pathEditMode="relative" rAng="0" ptsTypes="AA">
                                      <p:cBhvr>
                                        <p:cTn id="3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5" y="-2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164</Words>
  <Application>Microsoft Office PowerPoint</Application>
  <PresentationFormat>Tùy chỉnh</PresentationFormat>
  <Paragraphs>63</Paragraphs>
  <Slides>8</Slides>
  <Notes>0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2" baseType="lpstr">
      <vt:lpstr>Times New Roman</vt:lpstr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Hi There</dc:creator>
  <cp:lastModifiedBy>Kim Tuyền Phạm</cp:lastModifiedBy>
  <cp:revision>21</cp:revision>
  <dcterms:created xsi:type="dcterms:W3CDTF">2006-08-16T00:00:00Z</dcterms:created>
  <dcterms:modified xsi:type="dcterms:W3CDTF">2023-05-24T03:16:23Z</dcterms:modified>
  <dc:identifier>DAFa6CCES68</dc:identifier>
</cp:coreProperties>
</file>